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75" r:id="rId15"/>
    <p:sldId id="376" r:id="rId16"/>
    <p:sldId id="378" r:id="rId17"/>
    <p:sldId id="377" r:id="rId18"/>
    <p:sldId id="367" r:id="rId19"/>
    <p:sldId id="368" r:id="rId20"/>
    <p:sldId id="379" r:id="rId21"/>
    <p:sldId id="264" r:id="rId22"/>
    <p:sldId id="266" r:id="rId23"/>
    <p:sldId id="356" r:id="rId24"/>
    <p:sldId id="380" r:id="rId25"/>
    <p:sldId id="381" r:id="rId26"/>
    <p:sldId id="362" r:id="rId27"/>
    <p:sldId id="267" r:id="rId28"/>
    <p:sldId id="274" r:id="rId29"/>
    <p:sldId id="273" r:id="rId30"/>
    <p:sldId id="270" r:id="rId31"/>
    <p:sldId id="3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98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tree/main/Day_Two/Transferring_your_data/slides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Transferring Your Data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brre2566@colorado.edu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Summer_Camp_2023/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Day_Two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Transferring_your_data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/slides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There does exists a command line version (not covered here)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files that you own with other RC users, contact RC with a list of users you would wish to allow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Off-premise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.</a:t>
            </a:r>
            <a:r>
              <a:rPr lang="en-US" dirty="0" err="1">
                <a:latin typeface="Helvetica"/>
                <a:cs typeface="Helvetica"/>
              </a:rPr>
              <a:t>cstats</a:t>
            </a:r>
            <a:r>
              <a:rPr lang="en-US" dirty="0">
                <a:latin typeface="Helvetica"/>
                <a:cs typeface="Helvetica"/>
              </a:rPr>
              <a:t>-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usage statistics file for an allocation </a:t>
            </a:r>
            <a:endParaRPr lang="en-US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cat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/pl/active/&lt;</a:t>
            </a:r>
            <a:r>
              <a:rPr lang="en-US" sz="200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allocation_name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&gt;/.</a:t>
            </a:r>
            <a:r>
              <a:rPr lang="en-US" sz="200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cstats</a:t>
            </a:r>
            <a:endParaRPr lang="en-US" sz="2000" dirty="0">
              <a:solidFill>
                <a:schemeClr val="accent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cat /pl/active/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rcops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cstats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1600" dirty="0">
                <a:latin typeface="Helvetica"/>
                <a:cs typeface="Helvetica"/>
              </a:rPr>
              <a:t>Note: Confidential Data is unsupported and </a:t>
            </a:r>
            <a:r>
              <a:rPr lang="en-US" sz="1600" i="1" dirty="0">
                <a:latin typeface="Helvetica"/>
                <a:cs typeface="Helvetica"/>
              </a:rPr>
              <a:t>should not be stored on </a:t>
            </a:r>
            <a:r>
              <a:rPr lang="en-US" sz="1600" i="1" dirty="0" err="1">
                <a:latin typeface="Helvetica"/>
                <a:cs typeface="Helvetica"/>
              </a:rPr>
              <a:t>Petalibrary</a:t>
            </a:r>
            <a:r>
              <a:rPr lang="en-US" sz="1600" dirty="0">
                <a:latin typeface="Helvetica"/>
                <a:cs typeface="Helvetica"/>
              </a:rPr>
              <a:t>!</a:t>
            </a:r>
            <a:endParaRPr lang="en-US" sz="1600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</a:p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RSYNV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11524</TotalTime>
  <Words>1705</Words>
  <Application>Microsoft Macintosh PowerPoint</Application>
  <PresentationFormat>Widescreen</PresentationFormat>
  <Paragraphs>340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Transferring Your Data 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Command line option - mounting</vt:lpstr>
      <vt:lpstr>GUI based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The Petalibrary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625</cp:revision>
  <dcterms:created xsi:type="dcterms:W3CDTF">2019-04-12T06:07:02Z</dcterms:created>
  <dcterms:modified xsi:type="dcterms:W3CDTF">2023-05-18T17:59:40Z</dcterms:modified>
</cp:coreProperties>
</file>